
<file path=[Content_Types].xml><?xml version="1.0" encoding="utf-8"?>
<Types xmlns="http://schemas.openxmlformats.org/package/2006/content-types">
  <Default Extension="png" ContentType="image/png"/>
  <Default Extension="mpg" ContentType="vide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2"/>
  </p:notesMasterIdLst>
  <p:sldIdLst>
    <p:sldId id="264" r:id="rId4"/>
    <p:sldId id="263" r:id="rId5"/>
    <p:sldId id="276" r:id="rId6"/>
    <p:sldId id="275" r:id="rId7"/>
    <p:sldId id="277" r:id="rId8"/>
    <p:sldId id="261" r:id="rId9"/>
    <p:sldId id="262" r:id="rId10"/>
    <p:sldId id="273" r:id="rId11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42D2F-74F5-4876-8A67-02933DFAD52B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A95ED-813C-485F-A3E3-E39E3B1632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37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6ACBDF-08A4-4D5F-80DA-639A2450CF09}" type="slidenum">
              <a:rPr lang="en-GB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 smtClean="0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z="18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074F178-9676-4326-8A37-E6F29168328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685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9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34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FC91-B6B9-428A-A9DA-F0A4556EC6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A5F16-E125-4D1D-8197-DFFB3BE3BEA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20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6E154-F58B-4498-A755-90A450701D0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1DBF-6C76-4A33-87CE-D3418F2C756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5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9DB66-8128-4398-B9CA-D9DDECD8A3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ECBE-803A-4EEB-AD9A-5D8AB08A9A3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244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56B96-E221-408E-8EE2-42AC20F3752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D9FD-AFE3-4B81-A6A9-210055B39A7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09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E09B5-3D34-4DAF-8230-7EAB52B178B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69302-9C22-435C-A169-8E5F8D61602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02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9F0F5-E11F-48BE-BF90-F3447833334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90F9-F059-4CFA-B3A3-27AED045B0E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63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BAF4-4B70-471B-B84B-4211B657B18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FE00-C67F-4BCE-A700-1CAACBDFBB3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70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E261F-90EA-4ED7-9533-13DEDE770BF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A274-76E3-4C26-A4B1-65FDA4F1E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99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61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2E95A-4E80-41A7-9AF8-5F8F28B1A7C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61BB-DE75-47CA-8AA5-B13217BD67B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30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06C14-1065-41BF-BA04-5ADC5642A4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A21C-7352-41FA-A53A-1943E77AA06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863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61B2-BF29-498C-8D4A-F2D83893CD3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11684-C8F3-43C5-A1F0-970ADD1C45D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371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FC91-B6B9-428A-A9DA-F0A4556EC602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A5F16-E125-4D1D-8197-DFFB3BE3BEA6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14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6E154-F58B-4498-A755-90A450701D0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01DBF-6C76-4A33-87CE-D3418F2C756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6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9DB66-8128-4398-B9CA-D9DDECD8A30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ECBE-803A-4EEB-AD9A-5D8AB08A9A3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10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56B96-E221-408E-8EE2-42AC20F3752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D9FD-AFE3-4B81-A6A9-210055B39A7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88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E09B5-3D34-4DAF-8230-7EAB52B178B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69302-9C22-435C-A169-8E5F8D61602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41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9F0F5-E11F-48BE-BF90-F3447833334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90F9-F059-4CFA-B3A3-27AED045B0E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0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BAF4-4B70-471B-B84B-4211B657B18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FE00-C67F-4BCE-A700-1CAACBDFBB3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23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218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E261F-90EA-4ED7-9533-13DEDE770BF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A274-76E3-4C26-A4B1-65FDA4F1E4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95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2E95A-4E80-41A7-9AF8-5F8F28B1A7C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61BB-DE75-47CA-8AA5-B13217BD67B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11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06C14-1065-41BF-BA04-5ADC5642A40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3A21C-7352-41FA-A53A-1943E77AA06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712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B61B2-BF29-498C-8D4A-F2D83893CD3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11684-C8F3-43C5-A1F0-970ADD1C45D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6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70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81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08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5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09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022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FD8A7-A2BC-4613-8BB5-EA5C8DC41771}" type="datetimeFigureOut">
              <a:rPr lang="en-GB" smtClean="0"/>
              <a:t>23/11/2017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F08EE-48F0-4F0B-BC84-47E7DDE36F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66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068689-245E-4A54-8D17-A526A81527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4A0F9C-E347-4CD2-8D4D-F37E544292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5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068689-245E-4A54-8D17-A526A81527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4A0F9C-E347-4CD2-8D4D-F37E54429255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2" descr="1.jpg                                                          00083353Macintosh HD                   B191BFF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-1260648" y="1340768"/>
            <a:ext cx="7772400" cy="17367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 smtClean="0">
                <a:latin typeface="Arial Black" pitchFamily="34" charset="0"/>
              </a:rPr>
              <a:t>  </a:t>
            </a:r>
            <a:r>
              <a:rPr lang="en-GB" sz="6000" u="sng" dirty="0" smtClean="0">
                <a:solidFill>
                  <a:schemeClr val="bg1"/>
                </a:solidFill>
                <a:latin typeface="Arial Black" pitchFamily="34" charset="0"/>
              </a:rPr>
              <a:t>Saving Water Workshop</a:t>
            </a:r>
          </a:p>
        </p:txBody>
      </p:sp>
      <p:pic>
        <p:nvPicPr>
          <p:cNvPr id="1026" name="Picture 2" descr="Y:\Logos\SES Water 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490266" cy="11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4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I-PSFF033-120mpeg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80404"/>
            <a:ext cx="8856984" cy="5143951"/>
          </a:xfrm>
        </p:spPr>
      </p:pic>
    </p:spTree>
    <p:extLst>
      <p:ext uri="{BB962C8B-B14F-4D97-AF65-F5344CB8AC3E}">
        <p14:creationId xmlns:p14="http://schemas.microsoft.com/office/powerpoint/2010/main" val="313057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206375"/>
            <a:ext cx="9364663" cy="644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Y:\Logos\SES_Water_F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84" y="206375"/>
            <a:ext cx="1817815" cy="8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17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vers yr5-6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9030" r="4762" b="1919"/>
          <a:stretch/>
        </p:blipFill>
        <p:spPr>
          <a:xfrm>
            <a:off x="22785" y="7707"/>
            <a:ext cx="8066314" cy="5725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Wasters yr5-6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9030" r="4523" b="1750"/>
          <a:stretch/>
        </p:blipFill>
        <p:spPr>
          <a:xfrm>
            <a:off x="1001486" y="1121228"/>
            <a:ext cx="8142514" cy="5736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13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vers yr5-6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9030" r="4762" b="1919"/>
          <a:stretch/>
        </p:blipFill>
        <p:spPr>
          <a:xfrm>
            <a:off x="22785" y="7707"/>
            <a:ext cx="8066314" cy="5725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Wasters yr5-6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9030" r="4523" b="1750"/>
          <a:stretch/>
        </p:blipFill>
        <p:spPr>
          <a:xfrm>
            <a:off x="1001486" y="1121228"/>
            <a:ext cx="8142514" cy="57367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635896" y="3140968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Water</a:t>
            </a:r>
            <a:r>
              <a:rPr lang="en-GB" sz="1400" dirty="0" smtClean="0"/>
              <a:t> x </a:t>
            </a:r>
            <a:r>
              <a:rPr lang="en-GB" sz="1400" b="1" dirty="0" smtClean="0">
                <a:solidFill>
                  <a:srgbClr val="FF0000"/>
                </a:solidFill>
              </a:rPr>
              <a:t>People</a:t>
            </a:r>
            <a:r>
              <a:rPr lang="en-GB" sz="1400" dirty="0" smtClean="0"/>
              <a:t> x </a:t>
            </a:r>
            <a:r>
              <a:rPr lang="en-GB" sz="1400" b="1" dirty="0" smtClean="0">
                <a:solidFill>
                  <a:srgbClr val="FF0000"/>
                </a:solidFill>
              </a:rPr>
              <a:t>Number of times a day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184002"/>
              </p:ext>
            </p:extLst>
          </p:nvPr>
        </p:nvGraphicFramePr>
        <p:xfrm>
          <a:off x="421196" y="990543"/>
          <a:ext cx="8229600" cy="5646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2182902"/>
                <a:gridCol w="302236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Activity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Calculations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Amount of water used each day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Bath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Shower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Teeth –leaving the tap running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87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Teeth –turning the tap off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Toilet – standard flush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Toilet – dual flush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Dripping tap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Dripping tap - repaired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Washing vegetables –tap running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>
                          <a:solidFill>
                            <a:srgbClr val="00B05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Washing vegetables –in a bowl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Washing the</a:t>
                      </a:r>
                      <a:r>
                        <a:rPr lang="en-GB" sz="15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car - hosepipe</a:t>
                      </a: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GB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Washing the car - bucket</a:t>
                      </a:r>
                      <a:endParaRPr lang="en-GB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Watering</a:t>
                      </a:r>
                      <a:r>
                        <a:rPr lang="en-GB" sz="15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the garden - sprinkler</a:t>
                      </a:r>
                      <a:r>
                        <a:rPr lang="en-GB" sz="15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en-GB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Watering the garden – watering can</a:t>
                      </a:r>
                      <a:endParaRPr lang="en-GB" sz="15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46527" y="1322818"/>
            <a:ext cx="16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100 x 4 x 7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133685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2800 litres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446527" y="1657783"/>
            <a:ext cx="1395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</a:t>
            </a:r>
            <a:r>
              <a:rPr lang="en-GB" dirty="0" smtClean="0"/>
              <a:t>0 x 4 x 7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616116" y="168636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1680 litres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446527" y="2058940"/>
            <a:ext cx="161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 x 2 x 4 x 7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628213" y="206617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560 litres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3419872" y="2435502"/>
            <a:ext cx="159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x 2 x 4 x 7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664867" y="243550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56 litres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436981" y="2804834"/>
            <a:ext cx="1453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 x 5 x 4 x 7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664116" y="282214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1120 litres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472947" y="317416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 x 5 x 4 x 7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5643197" y="317416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840 litres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446244" y="3588232"/>
            <a:ext cx="121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15 x 7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643197" y="354349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105 litres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878732" y="394956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494091" y="4291405"/>
            <a:ext cx="1116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 x 7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628213" y="4323831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42 litres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3479081" y="46607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 x 7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679201" y="468932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28 litres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479081" y="5068762"/>
            <a:ext cx="121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 x 10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607193" y="5112709"/>
            <a:ext cx="137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170 litres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62965" y="5476005"/>
            <a:ext cx="136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 x 4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643197" y="5438094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32 litres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457349" y="5845337"/>
            <a:ext cx="1421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17 x 10 x 3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5643197" y="5853498"/>
            <a:ext cx="134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510 litres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3457349" y="6229244"/>
            <a:ext cx="1362730" cy="366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 x 5 x 3</a:t>
            </a:r>
            <a:endParaRPr lang="en-GB" dirty="0"/>
          </a:p>
        </p:txBody>
      </p:sp>
      <p:sp>
        <p:nvSpPr>
          <p:cNvPr id="7168" name="TextBox 7167"/>
          <p:cNvSpPr txBox="1"/>
          <p:nvPr/>
        </p:nvSpPr>
        <p:spPr>
          <a:xfrm>
            <a:off x="5664867" y="6214669"/>
            <a:ext cx="111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90 litres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04" y="-228303"/>
            <a:ext cx="9321800" cy="1281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305" y="589230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31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" grpId="0"/>
      <p:bldP spid="4" grpId="0"/>
      <p:bldP spid="6" grpId="0"/>
      <p:bldP spid="28" grpId="0"/>
      <p:bldP spid="29" grpId="0"/>
      <p:bldP spid="30" grpId="0"/>
      <p:bldP spid="31" grpId="0"/>
      <p:bldP spid="71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731227"/>
              </p:ext>
            </p:extLst>
          </p:nvPr>
        </p:nvGraphicFramePr>
        <p:xfrm>
          <a:off x="469900" y="2060848"/>
          <a:ext cx="8229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592"/>
                <a:gridCol w="2016224"/>
                <a:gridCol w="1913384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Activity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Wasters use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Savers</a:t>
                      </a:r>
                      <a:r>
                        <a:rPr lang="en-GB" baseline="0" dirty="0" smtClean="0"/>
                        <a:t> use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Difference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Bath/shower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2800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1680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Cleaning teeth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560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56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Flushing the toilet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1120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840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Dripping tap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105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Preparing vegetables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42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28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Washing the car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Watering the garden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510 litres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90 litres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18640" y="242088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1120 litres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718640" y="278215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504 litres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718640" y="317123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280 litres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732240" y="35288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105 litres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32240" y="38982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14 litres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573325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Altogether the amount of water that could be saved is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5940152" y="574681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2,581</a:t>
            </a:r>
            <a:r>
              <a:rPr lang="en-GB" dirty="0" smtClean="0"/>
              <a:t> litres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699792" y="429329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170 litres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6016" y="43320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32 litres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8640" y="4293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138 litres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718640" y="466262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420 litres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503196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5,307 litres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024" y="50319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B050"/>
                </a:solidFill>
              </a:rPr>
              <a:t>2,726 litres</a:t>
            </a:r>
            <a:endParaRPr lang="en-GB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321800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520" y="980728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1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/>
      <p:bldP spid="5" grpId="0"/>
      <p:bldP spid="6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18" y="1268760"/>
            <a:ext cx="7415361" cy="523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15" y="-306104"/>
            <a:ext cx="9317484" cy="144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987" y="692696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8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263</Words>
  <Application>Microsoft Office PowerPoint</Application>
  <PresentationFormat>On-screen Show (4:3)</PresentationFormat>
  <Paragraphs>85</Paragraphs>
  <Slides>8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Office Theme</vt:lpstr>
      <vt:lpstr>1_Office Theme</vt:lpstr>
      <vt:lpstr>2_Office Theme</vt:lpstr>
      <vt:lpstr>  Saving Water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Savers and Water Wasters  - the calculations for a day</dc:title>
  <dc:creator>Jo Hedges</dc:creator>
  <cp:lastModifiedBy>Jo Hedges</cp:lastModifiedBy>
  <cp:revision>43</cp:revision>
  <cp:lastPrinted>2014-10-17T14:16:02Z</cp:lastPrinted>
  <dcterms:created xsi:type="dcterms:W3CDTF">2014-09-23T13:37:59Z</dcterms:created>
  <dcterms:modified xsi:type="dcterms:W3CDTF">2017-11-23T09:31:52Z</dcterms:modified>
</cp:coreProperties>
</file>